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73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custShowLst>
    <p:custShow name="Custom Show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1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50" autoAdjust="0"/>
  </p:normalViewPr>
  <p:slideViewPr>
    <p:cSldViewPr>
      <p:cViewPr>
        <p:scale>
          <a:sx n="50" d="100"/>
          <a:sy n="50" d="100"/>
        </p:scale>
        <p:origin x="-173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982B5-94F9-407F-AEDB-658D610B8B12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4E70E-3CA9-479E-B074-629BC464F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ut thruBlk="1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925122"/>
            <a:ext cx="67153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1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স্বাগতম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0-11-15-18-38-17-087451000-amm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3238500" cy="2143125"/>
          </a:xfrm>
          <a:prstGeom prst="rect">
            <a:avLst/>
          </a:prstGeom>
        </p:spPr>
      </p:pic>
      <p:pic>
        <p:nvPicPr>
          <p:cNvPr id="3" name="Picture 2" descr="bangladesh-cow_1554243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417" y="3079804"/>
            <a:ext cx="5547784" cy="34733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03390" y="762000"/>
            <a:ext cx="34644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আম গাছ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2418" y="3548152"/>
            <a:ext cx="1895071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গরু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4038600" y="1295401"/>
            <a:ext cx="1524000" cy="304799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1" y="4343400"/>
            <a:ext cx="1295400" cy="304800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-gangs-owl-here.jpg"/>
          <p:cNvPicPr>
            <a:picLocks noChangeAspect="1"/>
          </p:cNvPicPr>
          <p:nvPr/>
        </p:nvPicPr>
        <p:blipFill>
          <a:blip r:embed="rId2" cstate="print"/>
          <a:srcRect b="6312"/>
          <a:stretch>
            <a:fillRect/>
          </a:stretch>
        </p:blipFill>
        <p:spPr>
          <a:xfrm>
            <a:off x="0" y="76200"/>
            <a:ext cx="9144000" cy="6248400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2438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2948" y="1524000"/>
            <a:ext cx="6902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উদ্ভিদ ও প্রাণী  থেকে কি কি পাওয়া  যায়  ?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3124200"/>
            <a:ext cx="4418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খাদ্য ও আশ্রয় পাওয়া  যায়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029200"/>
            <a:ext cx="8356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বাসস্থানের প্রয়োজনীয় আসবাবপত্র তৈরির কাঠ পাওয়া যায়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01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28600"/>
            <a:ext cx="6096000" cy="457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00200" y="5631359"/>
            <a:ext cx="62311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প্রাণীর মাধ্যমে উদ্ভিদ বংশবৃদ্ধি করে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wbo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555" y="228600"/>
            <a:ext cx="7952045" cy="44481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5105400"/>
            <a:ext cx="69878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উদ্ভিদ ও প্রাণী কীভাবে একে অপরের ওপর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নির্ভর করে তা দলে আলোচনা কর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167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325" y="381000"/>
            <a:ext cx="74494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বইয়ের ৩-৪ নং পৃষ্ঠাটি খুলে পড় ও বইয়ে দেয়া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ছকটি খাতায়  পূরণ  কর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057400"/>
            <a:ext cx="6096000" cy="4607441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1226" y="304800"/>
            <a:ext cx="152317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143000"/>
            <a:ext cx="73452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উপরের ছবিতে উদ্ভিদ ও প্রাণী কীভাবে একে অপরের ওপর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নির্ভর করে তা লিখ 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2873514"/>
            <a:ext cx="2749471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পরিকল্পিত 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3962400"/>
            <a:ext cx="686277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তোমার পরিবেশের উদ্ভিদ ও প্রাণীর নির্ভরশীলতার দুটি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উদাহরণ  লিখে আনবে 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4370" y="1219200"/>
            <a:ext cx="2300630" cy="11079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6500" y="2905125"/>
            <a:ext cx="4762500" cy="3571875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478" y="1066800"/>
            <a:ext cx="6657592" cy="3808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bn-BD" sz="4800" b="1" dirty="0" smtClean="0">
                <a:solidFill>
                  <a:srgbClr val="0070C0"/>
                </a:solidFill>
              </a:rPr>
              <a:t>মমতাজ বেগম</a:t>
            </a:r>
          </a:p>
          <a:p>
            <a:pPr algn="ctr">
              <a:lnSpc>
                <a:spcPct val="150000"/>
              </a:lnSpc>
            </a:pPr>
            <a:r>
              <a:rPr lang="bn-BD" sz="4400" dirty="0" smtClean="0">
                <a:solidFill>
                  <a:schemeClr val="accent5">
                    <a:lumMod val="75000"/>
                  </a:schemeClr>
                </a:solidFill>
              </a:rPr>
              <a:t>প্রধান শিক্ষক</a:t>
            </a:r>
          </a:p>
          <a:p>
            <a:pPr algn="ctr">
              <a:lnSpc>
                <a:spcPct val="150000"/>
              </a:lnSpc>
            </a:pPr>
            <a:r>
              <a:rPr lang="bn-BD" sz="3600" dirty="0" smtClean="0"/>
              <a:t>বাঁশপাড়া সরকারি প্রাথমিক বিদ্যালয়</a:t>
            </a:r>
          </a:p>
          <a:p>
            <a:pPr algn="ctr">
              <a:lnSpc>
                <a:spcPct val="150000"/>
              </a:lnSpc>
            </a:pPr>
            <a:r>
              <a:rPr lang="bn-BD" sz="3600" dirty="0" smtClean="0"/>
              <a:t>ছাগলনাইয়া, ফেণী ।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2637" y="1600200"/>
            <a:ext cx="642836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LightBAN" pitchFamily="2" charset="0"/>
                <a:cs typeface="NikoshLightBAN" pitchFamily="2" charset="0"/>
              </a:rPr>
              <a:t>বিষয়ঃ  প্রাথমিক বিজ্ঞান</a:t>
            </a:r>
          </a:p>
          <a:p>
            <a:r>
              <a:rPr lang="bn-BD" sz="6600" dirty="0" smtClean="0">
                <a:latin typeface="NikoshLightBAN" pitchFamily="2" charset="0"/>
                <a:cs typeface="NikoshLightBAN" pitchFamily="2" charset="0"/>
              </a:rPr>
              <a:t>শ্রেনিঃ   চতুর্থ</a:t>
            </a:r>
          </a:p>
          <a:p>
            <a:r>
              <a:rPr lang="bn-BD" sz="6600" dirty="0" smtClean="0">
                <a:latin typeface="NikoshLightBAN" pitchFamily="2" charset="0"/>
                <a:cs typeface="NikoshLightBAN" pitchFamily="2" charset="0"/>
              </a:rPr>
              <a:t>সময়ঃ   ৪০ মিনিট </a:t>
            </a:r>
            <a:endParaRPr lang="bn-BD" dirty="0" smtClean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ls-And-Plants-Of-Tanzan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914400"/>
            <a:ext cx="7200900" cy="4800600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934" y="3471208"/>
            <a:ext cx="184731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22415" y="914400"/>
            <a:ext cx="4411785" cy="120032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মানসিক প্রস্তুতি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46107" y="2286000"/>
            <a:ext cx="957110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ছবিতে কি দেখতে পেলে ?</a:t>
            </a:r>
          </a:p>
          <a:p>
            <a:pPr>
              <a:lnSpc>
                <a:spcPct val="150000"/>
              </a:lnSpc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200" dirty="0" smtClean="0">
                <a:latin typeface="NikoshBAN" pitchFamily="2" charset="0"/>
                <a:cs typeface="NikoshBAN" pitchFamily="2" charset="0"/>
              </a:rPr>
              <a:t>এগুলো ছাড়া আমাদের পরিবেশে আর কি কি আছে</a:t>
            </a:r>
            <a:r>
              <a:rPr lang="en-US" sz="42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BD" sz="42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এগুলো কি একে অপরের ওপর নির্ভর করে ?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086"/>
            <a:ext cx="906530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অধ্যায় -১</a:t>
            </a: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জীব 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ও পরিবেশ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ঃ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পরিবেশে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উদ্ভিদ ও প্রাণী কীভাবে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একে অন্যের ওপর নির্ভরশীল ?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69463" y="457200"/>
            <a:ext cx="29979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শিখনফল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48368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উদ্ভিদ ও প্রাণী সম্পর্কে বলতে পারবে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উদ্ভিদ ও প্রাণী  কীভাবে একে অন্যের ওপর নির্ভরশীল তা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বলতে পারবে 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উদ্ভিদ ও প্রাণীর নির্ভরশীলতার উদাহরন লিখতে পারবে 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5101" y="457200"/>
            <a:ext cx="1992853" cy="830997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4473384814_d2bf796793.jpg"/>
          <p:cNvPicPr>
            <a:picLocks noChangeAspect="1"/>
          </p:cNvPicPr>
          <p:nvPr/>
        </p:nvPicPr>
        <p:blipFill>
          <a:blip r:embed="rId2" cstate="print"/>
          <a:srcRect t="7812"/>
          <a:stretch>
            <a:fillRect/>
          </a:stretch>
        </p:blipFill>
        <p:spPr>
          <a:xfrm>
            <a:off x="457200" y="1752600"/>
            <a:ext cx="8382000" cy="4495800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8" name="Down Arrow 7"/>
          <p:cNvSpPr/>
          <p:nvPr/>
        </p:nvSpPr>
        <p:spPr>
          <a:xfrm rot="1899537">
            <a:off x="4409715" y="4063124"/>
            <a:ext cx="236185" cy="1527539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7908793">
            <a:off x="3498857" y="4451854"/>
            <a:ext cx="1231886" cy="198609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348760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১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ছবিতে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দেখা মানুষ ও অন্যান্য  প্রাণী বেঁচে থাকার জন্য উদ্ভিদ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থেকে কি গ্রহণ করে 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                                     অক্সিজেন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3828871"/>
            <a:ext cx="7680308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মানুষ ও অন্যান্য প্রাণী থেকে উদ্ভিদ কি গ্রহণ করে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 কার্বনডাইঅক্সাইড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</TotalTime>
  <Words>226</Words>
  <Application>Microsoft Office PowerPoint</Application>
  <PresentationFormat>On-screen Show (4:3)</PresentationFormat>
  <Paragraphs>50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  <vt:variant>
        <vt:lpstr>Custom Shows</vt:lpstr>
      </vt:variant>
      <vt:variant>
        <vt:i4>1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Custom Show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Motin</dc:creator>
  <cp:lastModifiedBy>Amreen</cp:lastModifiedBy>
  <cp:revision>169</cp:revision>
  <dcterms:created xsi:type="dcterms:W3CDTF">2006-08-16T00:00:00Z</dcterms:created>
  <dcterms:modified xsi:type="dcterms:W3CDTF">2013-04-12T17:38:58Z</dcterms:modified>
</cp:coreProperties>
</file>